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  <a:latin typeface="Century Gothic" panose="020B0502020202020204" pitchFamily="34" charset="0"/>
              </a:rPr>
              <a:t>Key Takeaways</a:t>
            </a:r>
            <a:endParaRPr lang="en-US" sz="6000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128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Key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2025-05-07T09:22:05Z</dcterms:created>
  <dcterms:modified xsi:type="dcterms:W3CDTF">2025-05-10T11:18:05Z</dcterms:modified>
</cp:coreProperties>
</file>

<file path=docProps/thumbnail.jpeg>
</file>